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4A6BB-9DB6-4A47-90F4-D70D045418F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F54C2-4E95-42CB-8E66-D6EA8DA1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0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0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0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6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8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8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6D4C8-72F9-476D-95B3-21371D3D6967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0D55-D06D-4518-A031-AEACE61A5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 result for cosmos testbe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4625" y="1524000"/>
            <a:ext cx="8939548" cy="53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24000"/>
            <a:ext cx="6460950" cy="7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6013" y="5955600"/>
            <a:ext cx="3249686" cy="7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9661" y="5865400"/>
            <a:ext cx="4509501" cy="6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2535151"/>
            <a:ext cx="3403150" cy="112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23400" y="3429000"/>
            <a:ext cx="2436401" cy="243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2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ady set 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07" y="4038600"/>
            <a:ext cx="665532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812" y="13855"/>
            <a:ext cx="7847013" cy="97674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Lab Activity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990601"/>
            <a:ext cx="10969943" cy="51355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now going to perform an experiment/activity in which you will observe analog signals in AM and analog signals in FM and compare and contrast their characteristics. We will use equipment from our </a:t>
            </a:r>
            <a:r>
              <a:rPr lang="en-US" b="1" dirty="0" smtClean="0"/>
              <a:t>COSMOS Technology Toolkit</a:t>
            </a:r>
            <a:r>
              <a:rPr lang="en-US" dirty="0" smtClean="0"/>
              <a:t>: a computer and monitor, an ADALM-PLUTO Transceiver and antenna. </a:t>
            </a:r>
          </a:p>
          <a:p>
            <a:pPr marL="0" indent="0">
              <a:buNone/>
            </a:pPr>
            <a:r>
              <a:rPr lang="en-US" dirty="0" smtClean="0"/>
              <a:t>The materials are already assembled on your desks. Get ready and wait for your teacher to tell you to begin </a:t>
            </a:r>
            <a:endParaRPr lang="en-US" dirty="0"/>
          </a:p>
        </p:txBody>
      </p:sp>
      <p:pic>
        <p:nvPicPr>
          <p:cNvPr id="4" name="Picture 3" descr="Image result for cosmos testbed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1812" cy="738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4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3212" y="1143001"/>
            <a:ext cx="11885613" cy="5714999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5: Evolution of Technology in Science </a:t>
            </a:r>
          </a:p>
          <a:p>
            <a:pPr algn="l"/>
            <a:r>
              <a:rPr lang="en-US" sz="32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Topic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Analog Wave Signals </a:t>
            </a:r>
            <a:endParaRPr lang="en-US" sz="32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32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Learning Target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 I can…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Perform an activity to demonstrate the difference between analog AM transmissions and analog FM transmissions  </a:t>
            </a:r>
          </a:p>
          <a:p>
            <a:pPr lvl="0" algn="l"/>
            <a:endParaRPr lang="en-US" sz="3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 algn="l"/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Standard(s):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MS-PS4-3. Integrate qualitative scientific and technical information to support the claim that digitized signals are a more reliable way to encode and transmit information than analog signals.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55"/>
            <a:ext cx="12188825" cy="11461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mage result for cosmos testbe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12188825" cy="1170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1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143001"/>
          </a:xfrm>
        </p:spPr>
        <p:txBody>
          <a:bodyPr/>
          <a:lstStyle/>
          <a:p>
            <a:pPr algn="ctr"/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5612" y="1295400"/>
            <a:ext cx="112014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u="sng" dirty="0" smtClean="0">
                <a:latin typeface="Arial Black" panose="020B0A04020102020204" pitchFamily="34" charset="0"/>
              </a:rPr>
              <a:t>Homework</a:t>
            </a:r>
            <a:endParaRPr lang="en-US" sz="4400" b="1" dirty="0" smtClean="0"/>
          </a:p>
          <a:p>
            <a:pPr marL="0" indent="0">
              <a:buNone/>
            </a:pPr>
            <a:r>
              <a:rPr lang="en-US" sz="4000" b="1" dirty="0"/>
              <a:t>Research and write a short essay to explain how technology has allowed farmers to increase their production yield in their crops over the last 5 decades. </a:t>
            </a:r>
            <a:endParaRPr lang="en-US" sz="4000" b="1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400" u="sng" dirty="0" smtClean="0">
                <a:latin typeface="Arial Black" panose="020B0A04020102020204" pitchFamily="34" charset="0"/>
              </a:rPr>
              <a:t>Problem of the Day </a:t>
            </a:r>
            <a:endParaRPr lang="en-US" sz="3600" u="sng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400" dirty="0" smtClean="0"/>
              <a:t>Why do some radios </a:t>
            </a:r>
            <a:r>
              <a:rPr lang="en-US" sz="4400" smtClean="0"/>
              <a:t>need </a:t>
            </a:r>
            <a:r>
              <a:rPr lang="en-US" sz="4400" smtClean="0"/>
              <a:t>an </a:t>
            </a:r>
            <a:r>
              <a:rPr lang="en-US" sz="4400" dirty="0" smtClean="0"/>
              <a:t>antenna? </a:t>
            </a:r>
            <a:endParaRPr lang="en-US" sz="4400" dirty="0"/>
          </a:p>
          <a:p>
            <a:pPr marL="0" indent="0">
              <a:buNone/>
            </a:pPr>
            <a:endParaRPr lang="en-US" sz="4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4400" u="sng" dirty="0" smtClean="0">
              <a:latin typeface="Arial Black" panose="020B0A04020102020204" pitchFamily="34" charset="0"/>
            </a:endParaRPr>
          </a:p>
        </p:txBody>
      </p:sp>
      <p:pic>
        <p:nvPicPr>
          <p:cNvPr id="6" name="Picture 5" descr="Image result for cosmos testbe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12188825" cy="1170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27709"/>
            <a:ext cx="12188824" cy="1115292"/>
          </a:xfrm>
        </p:spPr>
        <p:txBody>
          <a:bodyPr/>
          <a:lstStyle/>
          <a:p>
            <a:pPr algn="ctr"/>
            <a:endParaRPr lang="en-US" u="sng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 smtClean="0">
                <a:latin typeface="Arial Black" panose="020B0A04020102020204" pitchFamily="34" charset="0"/>
              </a:rPr>
              <a:t>Discussion Questions</a:t>
            </a:r>
            <a:endParaRPr lang="en-US" sz="3600" b="1" dirty="0" smtClean="0"/>
          </a:p>
          <a:p>
            <a:endParaRPr lang="en-US" sz="3600" dirty="0" smtClean="0"/>
          </a:p>
          <a:p>
            <a:r>
              <a:rPr lang="en-US" sz="3600" b="1" dirty="0" smtClean="0"/>
              <a:t>Why </a:t>
            </a:r>
            <a:r>
              <a:rPr lang="en-US" sz="3600" b="1" dirty="0"/>
              <a:t>do some radio stations sound better than others? 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MARTInkShape-3"/>
          <p:cNvSpPr/>
          <p:nvPr>
            <p:custDataLst>
              <p:tags r:id="rId1"/>
            </p:custDataLst>
          </p:nvPr>
        </p:nvSpPr>
        <p:spPr>
          <a:xfrm>
            <a:off x="12111454" y="6286501"/>
            <a:ext cx="8929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cosmos testbed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12188825" cy="1170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1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193" y="0"/>
            <a:ext cx="8380632" cy="7106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 Signals 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30" y="710640"/>
            <a:ext cx="5144182" cy="59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Analog </a:t>
            </a:r>
            <a:r>
              <a:rPr lang="en-US" b="1" dirty="0"/>
              <a:t>Signals </a:t>
            </a:r>
            <a:r>
              <a:rPr lang="en-US" dirty="0" smtClean="0"/>
              <a:t>are</a:t>
            </a:r>
            <a:r>
              <a:rPr lang="en-US" b="1" dirty="0" smtClean="0"/>
              <a:t> </a:t>
            </a:r>
            <a:r>
              <a:rPr lang="en-US" dirty="0" smtClean="0"/>
              <a:t>signals </a:t>
            </a:r>
            <a:r>
              <a:rPr lang="en-US" dirty="0"/>
              <a:t>that vary all the time and can have different values all the </a:t>
            </a:r>
            <a:r>
              <a:rPr lang="en-US" dirty="0" smtClean="0"/>
              <a:t>time. </a:t>
            </a:r>
            <a:r>
              <a:rPr lang="en-US" dirty="0"/>
              <a:t>The transmission of analog signals is subjected to deterioration by noise. That is why analog signals often sound scruffy and not clean. Analog requires only a small bandwidth.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Image result for cosmos testbe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709"/>
            <a:ext cx="4341812" cy="7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66" y="750471"/>
            <a:ext cx="7023559" cy="56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7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793" y="13855"/>
            <a:ext cx="7771032" cy="710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 Signals and AM  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Image result for cosmos testbe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1812" cy="7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8" y="1699383"/>
            <a:ext cx="12053437" cy="519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829" y="745276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i="1" dirty="0" smtClean="0"/>
              <a:t>amplitude modulation (AM) </a:t>
            </a:r>
            <a:r>
              <a:rPr lang="en-US" sz="2800" dirty="0" smtClean="0"/>
              <a:t>you vary the amplitude of the carrier wave according to the values of the information signal wave.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23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812" y="1"/>
            <a:ext cx="7847013" cy="8381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 Signals and AM 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 descr="Image result for cosmos testbe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1812" cy="7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" y="1371600"/>
            <a:ext cx="1203960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812" y="0"/>
            <a:ext cx="7009032" cy="710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 Signals and FM 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772984"/>
            <a:ext cx="12038012" cy="6085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Frequency modulation </a:t>
            </a:r>
            <a:r>
              <a:rPr lang="en-US" sz="2800" dirty="0"/>
              <a:t>(FM) works in a similar way, except that instead of varying the amplitude of the carrier wave, we vary only the </a:t>
            </a:r>
            <a:r>
              <a:rPr lang="en-US" sz="2800" i="1" dirty="0"/>
              <a:t>frequency </a:t>
            </a:r>
            <a:r>
              <a:rPr lang="en-US" sz="2800" dirty="0"/>
              <a:t>of the carrier wave according to the value of the information signal.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u="sng" dirty="0" smtClean="0"/>
              <a:t>Again consider the information signal that looks like this:  </a:t>
            </a:r>
            <a:endParaRPr lang="en-US" sz="2800" u="sng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information signal has to be carried on a carrier wave with a higher frequency like this: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8" name="Picture 7" descr="Image result for cosmos testbe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1812" cy="7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0812" y="2590800"/>
            <a:ext cx="9372600" cy="16764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83860" y="5105400"/>
            <a:ext cx="933955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812" y="27709"/>
            <a:ext cx="7772400" cy="7644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Analog Signals and FM </a:t>
            </a:r>
            <a:endParaRPr lang="en-US" dirty="0"/>
          </a:p>
        </p:txBody>
      </p:sp>
      <p:pic>
        <p:nvPicPr>
          <p:cNvPr id="6" name="Picture 5" descr="Image result for cosmos testbed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341812" cy="7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1" y="1295400"/>
            <a:ext cx="12038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350</Words>
  <Application>Microsoft Office PowerPoint</Application>
  <PresentationFormat>Custom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Analog Signals </vt:lpstr>
      <vt:lpstr>Analog Signals and AM  </vt:lpstr>
      <vt:lpstr>Analog Signals and AM </vt:lpstr>
      <vt:lpstr>Analog Signals and FM </vt:lpstr>
      <vt:lpstr>Analog Signals and FM </vt:lpstr>
      <vt:lpstr>Lab Activity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2018-08-18T18:01:46Z</dcterms:created>
  <dcterms:modified xsi:type="dcterms:W3CDTF">2018-08-19T01:20:47Z</dcterms:modified>
</cp:coreProperties>
</file>