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Playfair Display"/>
      <p:regular r:id="rId17"/>
      <p:bold r:id="rId18"/>
      <p:italic r:id="rId19"/>
      <p:boldItalic r:id="rId20"/>
    </p:embeddedFont>
    <p:embeddedFont>
      <p:font typeface="Montserrat"/>
      <p:regular r:id="rId21"/>
      <p:bold r:id="rId22"/>
      <p:italic r:id="rId23"/>
      <p:boldItalic r:id="rId24"/>
    </p:embeddedFont>
    <p:embeddedFont>
      <p:font typeface="Oswald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boldItalic.fntdata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swald-bold.fntdata"/><Relationship Id="rId25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layfairDisplay-regular.fntdata"/><Relationship Id="rId16" Type="http://schemas.openxmlformats.org/officeDocument/2006/relationships/slide" Target="slides/slide11.xml"/><Relationship Id="rId19" Type="http://schemas.openxmlformats.org/officeDocument/2006/relationships/font" Target="fonts/PlayfairDisplay-italic.fntdata"/><Relationship Id="rId18" Type="http://schemas.openxmlformats.org/officeDocument/2006/relationships/font" Target="fonts/PlayfairDispl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ded723947_0_9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ded723947_0_9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014c36e6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014c36e6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ded723947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ded723947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ded723947_0_9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ded723947_0_9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ded723947_0_9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ded723947_0_9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ded723947_0_9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ded723947_0_9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ded723947_0_9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ded723947_0_9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ded723947_0_9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ded723947_0_9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014c36e6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4014c36e6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ded723947_0_9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ded723947_0_9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youtube.com/watch?v=_J7pyL_3-AI" TargetMode="External"/><Relationship Id="rId4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600"/>
              <a:t>Making Connections - State Lab</a:t>
            </a:r>
            <a:endParaRPr i="1" sz="3600"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Ms. Shahid Living Environment 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Presentations - Gallery Walk</a:t>
            </a:r>
            <a:endParaRPr/>
          </a:p>
        </p:txBody>
      </p:sp>
      <p:sp>
        <p:nvSpPr>
          <p:cNvPr id="113" name="Google Shape;113;p22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Peer Evaluations</a:t>
            </a:r>
            <a:endParaRPr/>
          </a:p>
        </p:txBody>
      </p:sp>
      <p:sp>
        <p:nvSpPr>
          <p:cNvPr id="119" name="Google Shape;119;p23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224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Do Now</a:t>
            </a:r>
            <a:endParaRPr sz="4800"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400"/>
              <a:t>Write down your partner’s response to the following questions:</a:t>
            </a:r>
            <a:endParaRPr sz="2400"/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What may happen to a baby if the mother started smoking? </a:t>
            </a:r>
            <a:endParaRPr sz="2400"/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Are smoking and low-birth weight babies directly related? How would you confirm your response? 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Try this: Measuring Pulse Rate by Hand</a:t>
            </a:r>
            <a:endParaRPr baseline="-25000"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926750" y="1234075"/>
            <a:ext cx="4905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Take three measurements right now using this method (for 20 sec)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Write your numbers down. Multiply by three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Take the average of your three numbers and input this value into the Google Doc. </a:t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022" y="1362675"/>
            <a:ext cx="3038750" cy="237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Measure Pulse Using Arduino Pulse Sensors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5146600" y="1234075"/>
            <a:ext cx="36858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How to make a Heartbeat Sensor using Arduino (Heart Rate Monitor)?&#10;&#10;# Introduction&#10;# Principle&#10;# Working of Heartbeat Sensor&#10;# Circuit&#10;# Components Required&#10;# Circuit Design of Interfacing Heartbeat Sensor with Arduino&#10;# Working of the Circuit&#10;# CODE&#10;# Applications of Heart Rate Monitor using Arduino&#10;&#10;Source - https://www.electronicshub.org/heartbeat-sensor-using-arduino-heart-rate-monitor/" id="79" name="Google Shape;79;p16" title="Heartbeat Sensor using Arduino (Heart Rate Monitor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18697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 your pulse using Arduino!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Go to page 2 of your lab packet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Do the three trials of your pulse rate and record into the spaces provided (you do not need to multiply by three because we are already doing beats per minute)</a:t>
            </a:r>
            <a:endParaRPr sz="2400"/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Take the average of your three measurements, and input into the Google Doc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Second Period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Now</a:t>
            </a:r>
            <a:endParaRPr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Page 4 of making connections packet - complete the questions that were skipped last time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question 3, discuss your responses and write down your partner’s question under your own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Perform Part A2 of experiment</a:t>
            </a:r>
            <a:endParaRPr/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 to pages 5 and 6 of the packet and complete questions individually 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</a:t>
            </a:r>
            <a:r>
              <a:rPr lang="en"/>
              <a:t>ottom of page 5, in blank space: Discuss responses with a partner and write down similarities/differences between your responses. (5 mins)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Third Period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